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2" r:id="rId2"/>
    <p:sldId id="256" r:id="rId3"/>
    <p:sldId id="907" r:id="rId4"/>
    <p:sldId id="906" r:id="rId5"/>
    <p:sldId id="900" r:id="rId6"/>
    <p:sldId id="898" r:id="rId7"/>
    <p:sldId id="902" r:id="rId8"/>
    <p:sldId id="899" r:id="rId9"/>
    <p:sldId id="904" r:id="rId10"/>
    <p:sldId id="895" r:id="rId11"/>
    <p:sldId id="896" r:id="rId12"/>
    <p:sldId id="893" r:id="rId13"/>
    <p:sldId id="903" r:id="rId14"/>
    <p:sldId id="897" r:id="rId15"/>
    <p:sldId id="908" r:id="rId16"/>
    <p:sldId id="910" r:id="rId17"/>
    <p:sldId id="909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1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D5EC13-5B95-42D3-BF50-D9780EF9A4E8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0A4D1-6DF5-4E04-A306-5F4515863D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099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3C2315-D68A-4030-81B9-6D788646C571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685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3C2315-D68A-4030-81B9-6D788646C571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8459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3C2315-D68A-4030-81B9-6D788646C571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9349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99E334-E6A5-9D97-5A23-0A342AFF73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E90F6C0-CD1A-9F1C-564D-F8681E65E9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EC0A9AE-C19B-128C-C7E6-F4EF3C1DE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8334BB3-B0B1-B13D-5EEC-37C317FB6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2655CB6-3D8C-21B3-A367-733B56492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7079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95A885-DA2F-C194-C7B3-D8A4D786E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C514A2B-2678-43A2-26CD-D4983BFCEB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7A4E41-82BE-03AA-4139-2128A38B0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C006797-7FA4-8D08-7001-32A3E73D9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3A23EB9-A9DC-9EC2-B3F7-4F1BD1DE7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2887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078EF4-6362-669B-053F-09D8DFE55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DA42EA1-1662-D41E-CA49-7305E578A4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B8BF37C-2175-98DC-0AC4-0DD0542CB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93A62B-3247-6DB9-5C0B-6D5C8D531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0550F7-7351-0099-9BFC-AA3B39AE6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792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3F97EE-DBFC-34D6-010E-EC341C03B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4E101EF-F777-09BD-5A10-31B503C558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B3731B3-2B95-306F-4FE3-527BB655C4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CB6C0B1-781B-6CC3-12C1-53F4355A2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570EC7B-3BB7-0226-932A-A5304B498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4B3D193-9D78-3801-82C2-143908847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951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1033A-EB5A-993E-7AFF-27FEA5470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9D28E14-4636-7A21-4736-108EED6A3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2C8D66C-DCF7-9EC0-4AA1-82CFCE048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1516032-2EE7-173F-49B4-17FB1CB969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F2AFDB9-714E-7AFC-30DB-DCBF02C2CE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F61F5D7-C5F6-5933-3664-FC864E10E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139E088-C7F5-5D81-4DE6-5FDAC067F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32DF44F-A23F-50FF-E33E-3D319146E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295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D3E88D-4C74-54F3-9FF8-1B5CD6745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E2A7143-4DE6-2AB5-9AC3-D9BFE8A69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0D718D9-FBAE-CEB4-551A-1FFD38AD5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26255BE-AE81-E769-D469-FAC6BD2D7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601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1201C67-6404-8F74-AAF2-46B8CD4ED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3786C35-03C1-7244-155C-A391AF00D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B48FE91-31CF-C4E4-F604-D0ACA2CC3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7716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FED7ED-9719-B80F-E7CC-8A3BB759A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025990-BA28-466D-E622-8E98CC454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936BDD4-AB79-E4D2-44FB-DD112160D7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817CC01-8520-1BD7-6C43-82A36F85E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8240C8C-E152-97D9-E9D8-E7993EED6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0FDFEE2-0102-9B7C-6E04-85D16479D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6297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2ADB27-B714-9E5C-DFC5-8E3EC29CC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0A666F7-13DF-9547-06B3-AEC598A9FF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335BB08-3E99-28C4-D56A-65418D7A9A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C345CC-B044-53FC-83C9-26D3410E1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42B80A-3F94-94AC-001C-25EC42562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93F1E47-71C3-89AF-557C-82700D61C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7850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56F6B4-2667-B5F7-97D2-A7D1DA390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2272997-813E-BB12-3EDA-7A2843071A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0E17B77-F35B-A3ED-0AE5-58993F8E0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A36DE4E-61EF-3883-2863-12FF624B5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8863947-CEB8-DB17-45AF-163E691FA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9107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9DFCF99-E752-7B0E-E083-0160C5D8DC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03402ED-F842-AA81-454D-B380B30FCD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0B645E-8FF0-31CE-A47A-29B9E890A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3BAEC98-5A5A-82CA-B5C9-8B33D95DF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42D7253-71EA-191B-BB62-3382C5FD3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3571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FC7D1BAD-B129-4491-8F8C-BBB81826236F}"/>
              </a:ext>
            </a:extLst>
          </p:cNvPr>
          <p:cNvSpPr/>
          <p:nvPr userDrawn="1"/>
        </p:nvSpPr>
        <p:spPr>
          <a:xfrm>
            <a:off x="7577840" y="0"/>
            <a:ext cx="4614160" cy="3429072"/>
          </a:xfrm>
          <a:custGeom>
            <a:avLst/>
            <a:gdLst>
              <a:gd name="connsiteX0" fmla="*/ 6921239 w 6921240"/>
              <a:gd name="connsiteY0" fmla="*/ 0 h 5143608"/>
              <a:gd name="connsiteX1" fmla="*/ 6921240 w 6921240"/>
              <a:gd name="connsiteY1" fmla="*/ 2148375 h 5143608"/>
              <a:gd name="connsiteX2" fmla="*/ 4976112 w 6921240"/>
              <a:gd name="connsiteY2" fmla="*/ 5143608 h 5143608"/>
              <a:gd name="connsiteX3" fmla="*/ 0 w 6921240"/>
              <a:gd name="connsiteY3" fmla="*/ 1912083 h 5143608"/>
              <a:gd name="connsiteX4" fmla="*/ 1241721 w 6921240"/>
              <a:gd name="connsiteY4" fmla="*/ 1 h 5143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1240" h="5143608">
                <a:moveTo>
                  <a:pt x="6921239" y="0"/>
                </a:moveTo>
                <a:lnTo>
                  <a:pt x="6921240" y="2148375"/>
                </a:lnTo>
                <a:lnTo>
                  <a:pt x="4976112" y="5143608"/>
                </a:lnTo>
                <a:lnTo>
                  <a:pt x="0" y="1912083"/>
                </a:lnTo>
                <a:lnTo>
                  <a:pt x="1241721" y="1"/>
                </a:lnTo>
                <a:close/>
              </a:path>
            </a:pathLst>
          </a:cu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200" dirty="0">
              <a:latin typeface="나눔바른고딕" panose="020B0603020101020101" pitchFamily="50" charset="-127"/>
            </a:endParaRPr>
          </a:p>
        </p:txBody>
      </p:sp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68AC2CA3-2A6C-48ED-8FBA-EEABD820D309}"/>
              </a:ext>
            </a:extLst>
          </p:cNvPr>
          <p:cNvSpPr/>
          <p:nvPr userDrawn="1"/>
        </p:nvSpPr>
        <p:spPr>
          <a:xfrm>
            <a:off x="7577840" y="0"/>
            <a:ext cx="4614160" cy="3429072"/>
          </a:xfrm>
          <a:custGeom>
            <a:avLst/>
            <a:gdLst>
              <a:gd name="connsiteX0" fmla="*/ 6921239 w 6921240"/>
              <a:gd name="connsiteY0" fmla="*/ 0 h 5143608"/>
              <a:gd name="connsiteX1" fmla="*/ 6921240 w 6921240"/>
              <a:gd name="connsiteY1" fmla="*/ 2148375 h 5143608"/>
              <a:gd name="connsiteX2" fmla="*/ 4976112 w 6921240"/>
              <a:gd name="connsiteY2" fmla="*/ 5143608 h 5143608"/>
              <a:gd name="connsiteX3" fmla="*/ 0 w 6921240"/>
              <a:gd name="connsiteY3" fmla="*/ 1912083 h 5143608"/>
              <a:gd name="connsiteX4" fmla="*/ 1241721 w 6921240"/>
              <a:gd name="connsiteY4" fmla="*/ 1 h 5143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1240" h="5143608">
                <a:moveTo>
                  <a:pt x="6921239" y="0"/>
                </a:moveTo>
                <a:lnTo>
                  <a:pt x="6921240" y="2148375"/>
                </a:lnTo>
                <a:lnTo>
                  <a:pt x="4976112" y="5143608"/>
                </a:lnTo>
                <a:lnTo>
                  <a:pt x="0" y="1912083"/>
                </a:lnTo>
                <a:lnTo>
                  <a:pt x="1241721" y="1"/>
                </a:lnTo>
                <a:close/>
              </a:path>
            </a:pathLst>
          </a:custGeom>
          <a:solidFill>
            <a:srgbClr val="F24F5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200" dirty="0">
              <a:latin typeface="나눔바른고딕" panose="020B0603020101020101" pitchFamily="50" charset="-127"/>
            </a:endParaRPr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4988E2DC-D0A3-4F88-9121-33C89728C775}"/>
              </a:ext>
            </a:extLst>
          </p:cNvPr>
          <p:cNvSpPr/>
          <p:nvPr userDrawn="1"/>
        </p:nvSpPr>
        <p:spPr>
          <a:xfrm>
            <a:off x="9614182" y="1779246"/>
            <a:ext cx="2590518" cy="5078754"/>
          </a:xfrm>
          <a:custGeom>
            <a:avLst/>
            <a:gdLst>
              <a:gd name="connsiteX0" fmla="*/ 3873405 w 3885777"/>
              <a:gd name="connsiteY0" fmla="*/ 0 h 7618131"/>
              <a:gd name="connsiteX1" fmla="*/ 3885777 w 3885777"/>
              <a:gd name="connsiteY1" fmla="*/ 0 h 7618131"/>
              <a:gd name="connsiteX2" fmla="*/ 3885777 w 3885777"/>
              <a:gd name="connsiteY2" fmla="*/ 7618131 h 7618131"/>
              <a:gd name="connsiteX3" fmla="*/ 2546335 w 3885777"/>
              <a:gd name="connsiteY3" fmla="*/ 7618131 h 7618131"/>
              <a:gd name="connsiteX4" fmla="*/ 0 w 3885777"/>
              <a:gd name="connsiteY4" fmla="*/ 5964521 h 7618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85777" h="7618131">
                <a:moveTo>
                  <a:pt x="3873405" y="0"/>
                </a:moveTo>
                <a:lnTo>
                  <a:pt x="3885777" y="0"/>
                </a:lnTo>
                <a:lnTo>
                  <a:pt x="3885777" y="7618131"/>
                </a:lnTo>
                <a:lnTo>
                  <a:pt x="2546335" y="7618131"/>
                </a:lnTo>
                <a:lnTo>
                  <a:pt x="0" y="5964521"/>
                </a:lnTo>
                <a:close/>
              </a:path>
            </a:pathLst>
          </a:custGeom>
          <a:solidFill>
            <a:srgbClr val="999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200" dirty="0">
              <a:latin typeface="나눔바른고딕" panose="020B0603020101020101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C982F41-9B92-432D-94FE-B687D020A0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9" t="63861" r="25057" b="17490"/>
          <a:stretch/>
        </p:blipFill>
        <p:spPr>
          <a:xfrm>
            <a:off x="152400" y="127000"/>
            <a:ext cx="2120900" cy="541867"/>
          </a:xfrm>
          <a:prstGeom prst="rect">
            <a:avLst/>
          </a:prstGeom>
        </p:spPr>
      </p:pic>
      <p:sp>
        <p:nvSpPr>
          <p:cNvPr id="13" name="텍스트 개체 틀 12">
            <a:extLst>
              <a:ext uri="{FF2B5EF4-FFF2-40B4-BE49-F238E27FC236}">
                <a16:creationId xmlns:a16="http://schemas.microsoft.com/office/drawing/2014/main" id="{9B849ED6-364E-4EF5-B1BD-EAD42F4A21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7400" y="2717800"/>
            <a:ext cx="7797800" cy="609600"/>
          </a:xfrm>
        </p:spPr>
        <p:txBody>
          <a:bodyPr anchor="ctr">
            <a:normAutofit/>
          </a:bodyPr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 lvl="0"/>
            <a:r>
              <a:rPr lang="ko-KR" altLang="en-US" dirty="0"/>
              <a:t>제목</a:t>
            </a:r>
          </a:p>
        </p:txBody>
      </p:sp>
      <p:sp>
        <p:nvSpPr>
          <p:cNvPr id="9" name="텍스트 개체 틀 12">
            <a:extLst>
              <a:ext uri="{FF2B5EF4-FFF2-40B4-BE49-F238E27FC236}">
                <a16:creationId xmlns:a16="http://schemas.microsoft.com/office/drawing/2014/main" id="{AC69CD4D-1B1B-4F84-8F3E-ECA3FE9F35D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87400" y="3378200"/>
            <a:ext cx="7797800" cy="609600"/>
          </a:xfrm>
        </p:spPr>
        <p:txBody>
          <a:bodyPr anchor="ctr">
            <a:normAutofit/>
          </a:bodyPr>
          <a:lstStyle>
            <a:lvl1pPr marL="0" indent="0">
              <a:buNone/>
              <a:defRPr sz="1600" b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 lvl="0"/>
            <a:r>
              <a:rPr lang="ko-KR" altLang="en-US" dirty="0"/>
              <a:t>소제목</a:t>
            </a:r>
          </a:p>
        </p:txBody>
      </p:sp>
      <p:sp>
        <p:nvSpPr>
          <p:cNvPr id="11" name="텍스트 개체 틀 12">
            <a:extLst>
              <a:ext uri="{FF2B5EF4-FFF2-40B4-BE49-F238E27FC236}">
                <a16:creationId xmlns:a16="http://schemas.microsoft.com/office/drawing/2014/main" id="{F84A607E-F066-4A86-B690-FDAC58B3BC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87400" y="5613400"/>
            <a:ext cx="7797800" cy="609600"/>
          </a:xfrm>
        </p:spPr>
        <p:txBody>
          <a:bodyPr anchor="ctr">
            <a:normAutofit/>
          </a:bodyPr>
          <a:lstStyle>
            <a:lvl1pPr marL="0" indent="0">
              <a:buNone/>
              <a:defRPr sz="1333" b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 lvl="0"/>
            <a:r>
              <a:rPr lang="ko-KR" altLang="en-US" dirty="0"/>
              <a:t>작성자</a:t>
            </a:r>
          </a:p>
        </p:txBody>
      </p:sp>
    </p:spTree>
    <p:extLst>
      <p:ext uri="{BB962C8B-B14F-4D97-AF65-F5344CB8AC3E}">
        <p14:creationId xmlns:p14="http://schemas.microsoft.com/office/powerpoint/2010/main" val="41748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3B82786-F1B8-DC45-3FB9-3512C9EB6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976BCF-76C1-FE53-775B-1DAFCC05D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096D1A0-493C-A95F-B2D1-954B3FFFC7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27FF-E0C5-4631-9D81-7B02781BC09B}" type="datetimeFigureOut">
              <a:rPr lang="ko-KR" altLang="en-US" smtClean="0"/>
              <a:t>2025-12-05-Friday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75FD786-84F1-91E1-D1CD-E11059433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EE3BCF9-AEE3-E733-0096-1481AEC1CC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282D5-176A-45A4-B03D-7DA457E50F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2949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4C0D6C42-4031-42A5-B793-6BD2612B8F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87399" y="2301341"/>
            <a:ext cx="4874491" cy="1274778"/>
          </a:xfrm>
        </p:spPr>
        <p:txBody>
          <a:bodyPr>
            <a:normAutofit/>
          </a:bodyPr>
          <a:lstStyle/>
          <a:p>
            <a:r>
              <a:rPr lang="en-US" altLang="ko-KR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Restriction enzyme 16</a:t>
            </a:r>
            <a:r>
              <a:rPr lang="ko-KR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종</a:t>
            </a:r>
            <a:endParaRPr lang="en-US" altLang="ko-KR" sz="18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altLang="ko-KR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His tag </a:t>
            </a:r>
            <a:r>
              <a:rPr lang="ko-KR" altLang="en-US" sz="180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확인 결과</a:t>
            </a:r>
            <a:endParaRPr lang="en-US" altLang="ko-KR" sz="18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430379B-A3B7-4CA3-99A7-61E1AC37E7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팀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조수예 </a:t>
            </a:r>
            <a:endParaRPr lang="en-US" altLang="ko-KR" b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806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B9B80F5D-5479-3126-9FEE-03120A7EAA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327163"/>
              </p:ext>
            </p:extLst>
          </p:nvPr>
        </p:nvGraphicFramePr>
        <p:xfrm>
          <a:off x="136910" y="532552"/>
          <a:ext cx="11251525" cy="6200758"/>
        </p:xfrm>
        <a:graphic>
          <a:graphicData uri="http://schemas.openxmlformats.org/drawingml/2006/table">
            <a:tbl>
              <a:tblPr/>
              <a:tblGrid>
                <a:gridCol w="1008104">
                  <a:extLst>
                    <a:ext uri="{9D8B030D-6E8A-4147-A177-3AD203B41FA5}">
                      <a16:colId xmlns:a16="http://schemas.microsoft.com/office/drawing/2014/main" val="4176175591"/>
                    </a:ext>
                  </a:extLst>
                </a:gridCol>
                <a:gridCol w="1791546">
                  <a:extLst>
                    <a:ext uri="{9D8B030D-6E8A-4147-A177-3AD203B41FA5}">
                      <a16:colId xmlns:a16="http://schemas.microsoft.com/office/drawing/2014/main" val="1303299105"/>
                    </a:ext>
                  </a:extLst>
                </a:gridCol>
                <a:gridCol w="1568514">
                  <a:extLst>
                    <a:ext uri="{9D8B030D-6E8A-4147-A177-3AD203B41FA5}">
                      <a16:colId xmlns:a16="http://schemas.microsoft.com/office/drawing/2014/main" val="4270014024"/>
                    </a:ext>
                  </a:extLst>
                </a:gridCol>
                <a:gridCol w="1465321">
                  <a:extLst>
                    <a:ext uri="{9D8B030D-6E8A-4147-A177-3AD203B41FA5}">
                      <a16:colId xmlns:a16="http://schemas.microsoft.com/office/drawing/2014/main" val="3501921438"/>
                    </a:ext>
                  </a:extLst>
                </a:gridCol>
                <a:gridCol w="1506594">
                  <a:extLst>
                    <a:ext uri="{9D8B030D-6E8A-4147-A177-3AD203B41FA5}">
                      <a16:colId xmlns:a16="http://schemas.microsoft.com/office/drawing/2014/main" val="780140372"/>
                    </a:ext>
                  </a:extLst>
                </a:gridCol>
                <a:gridCol w="1609790">
                  <a:extLst>
                    <a:ext uri="{9D8B030D-6E8A-4147-A177-3AD203B41FA5}">
                      <a16:colId xmlns:a16="http://schemas.microsoft.com/office/drawing/2014/main" val="2484679002"/>
                    </a:ext>
                  </a:extLst>
                </a:gridCol>
                <a:gridCol w="2301656">
                  <a:extLst>
                    <a:ext uri="{9D8B030D-6E8A-4147-A177-3AD203B41FA5}">
                      <a16:colId xmlns:a16="http://schemas.microsoft.com/office/drawing/2014/main" val="2158800925"/>
                    </a:ext>
                  </a:extLst>
                </a:gridCol>
              </a:tblGrid>
              <a:tr h="4452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Row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Catalog No.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Code#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Gene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R/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M/MR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Form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시퀀싱결과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822453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EZ623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Not 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6520403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EZ629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BamH 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4929627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EZ628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Nco 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052664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EZ099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Sac 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538280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EZ081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Nde 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143284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EZ621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Bgl II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1799773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EZ252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Sma 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N-His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4826140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EZ082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Nhe 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6761600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EZ622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Pvu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II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232167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EZ035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Hae III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2725284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EZ108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Sfi I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5428634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EZ041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Hinc II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N-His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0581181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EZ058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Hpa II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766814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EZ013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Bal 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9105842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EZ611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Msp 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664541"/>
                  </a:ext>
                </a:extLst>
              </a:tr>
              <a:tr h="3597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R062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EZ073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Mse 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B05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Native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254621"/>
                  </a:ext>
                </a:extLst>
              </a:tr>
            </a:tbl>
          </a:graphicData>
        </a:graphic>
      </p:graphicFrame>
      <p:sp>
        <p:nvSpPr>
          <p:cNvPr id="6" name="직사각형 5">
            <a:extLst>
              <a:ext uri="{FF2B5EF4-FFF2-40B4-BE49-F238E27FC236}">
                <a16:creationId xmlns:a16="http://schemas.microsoft.com/office/drawing/2014/main" id="{CE6BCF39-BB62-FD90-C3F4-5BDD81B14FA2}"/>
              </a:ext>
            </a:extLst>
          </p:cNvPr>
          <p:cNvSpPr/>
          <p:nvPr/>
        </p:nvSpPr>
        <p:spPr>
          <a:xfrm>
            <a:off x="0" y="0"/>
            <a:ext cx="12192000" cy="439838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/>
              <a:t>제한효소 </a:t>
            </a:r>
            <a:r>
              <a:rPr lang="en-US" altLang="ko-KR" b="1" dirty="0"/>
              <a:t>His-tag </a:t>
            </a:r>
            <a:r>
              <a:rPr lang="ko-KR" altLang="en-US" b="1" dirty="0"/>
              <a:t>유무 시퀀스 확인작업</a:t>
            </a:r>
            <a:r>
              <a:rPr lang="en-US" altLang="ko-KR" b="1" dirty="0"/>
              <a:t>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400163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48A88F-7A9F-8518-A72B-A0B845B2CBE2}"/>
              </a:ext>
            </a:extLst>
          </p:cNvPr>
          <p:cNvSpPr txBox="1"/>
          <p:nvPr/>
        </p:nvSpPr>
        <p:spPr>
          <a:xfrm>
            <a:off x="216309" y="127820"/>
            <a:ext cx="789530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EZ629 </a:t>
            </a:r>
            <a:r>
              <a:rPr lang="en-US" altLang="ko-KR" dirty="0" err="1"/>
              <a:t>BamHI</a:t>
            </a:r>
            <a:endParaRPr lang="en-US" altLang="ko-KR"/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GGGTGACCGATACATTCCCCTCTAGAATAATTTTGTTTAACTTTAAGAAG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GAGATATACC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ATGGAAGTTGAAAAAGAATTCATCACTGATGAAGCAAAAG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AATTACTATCTAAAGATAAGTTAATTCAACAAGCATACAATGAAGTTAAA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ACATCTATTTGTTCACCTATTTGGCCAGCAACCTCAAAAACCTTCACGAT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TAACAACACCGAAAAGAATTGTAACGGTGTAGTACCAATTAAAGAACTAT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GTTACACCTTACTTGAAGATACATATAACTGGTATAGAGAAAAACCCCTT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GATATACTTAAACTTGAAAAGAAAAAAGGTGGTCCGATTGATGTTTATAA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AGAGTTCATAGAAAACAGTGAACTTAAACGTGTAGGTATGGAATTTGAAA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CAGGAAATATTAGTTCTGCCCACCGTTCAATGAACAAACTTCTATTAGGA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TTAAAACATGGCGAAATTGATTTGGCTATTATCCTTATGCCTATTAAACA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ATTGGCCTATTATCTTACAGATCGTGTTACCAATTTCGAGGAATTAGAAC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CTTATTTTGAACTTACTGAAGGACAACCATTTATTTTTATTGGATTTAAT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GCTGAGGCTTATAATTCTAATGTCCCTTTAATTCCCAAAGGTTCTGACGG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TATGTCAAAACGCTCAATTAAGAAATGGAAAGATAAAGTTGAAAACAAAT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GATCCGGCTGCTAACAAAGCCCGAAAGGAAGCTGAGTTGGCTGCTGCC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ACCGCTGAGCAATAACTAGCATAACCCCTTGGGGCCTCTAAACGGGTCTT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GAGGGGTTTTTTGCTGAAAGGAGGAACTATATCCGGATTGGCGAATGGGA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CGCGCCCTGTAGCGGCGCATTAAGCGCGGCGGGTGTGGTGGTTACGCGCA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GCGTGACCGCTACACTTGCCAGCGCCCTAGCGCCCGCTCCTTTCGCTTTC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TTCCCTTCCTTTCTCGCCACGTTCGCCGGCTTTCCCCGTCAAGCTCTAAA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TCGGGGGCTCCCTTTAGGGTTCCGATTTAGT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7F8D8D2-DADF-E376-9515-4566EF6A1B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1152" y="1829756"/>
            <a:ext cx="7017726" cy="112843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AA3B29B-C0A7-D15B-6325-3EAA2D85EAD3}"/>
              </a:ext>
            </a:extLst>
          </p:cNvPr>
          <p:cNvSpPr/>
          <p:nvPr/>
        </p:nvSpPr>
        <p:spPr>
          <a:xfrm>
            <a:off x="4771152" y="1829756"/>
            <a:ext cx="7017726" cy="1128437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5317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83009C-EBD0-4C6F-AD65-282F7E55191E}"/>
              </a:ext>
            </a:extLst>
          </p:cNvPr>
          <p:cNvSpPr txBox="1"/>
          <p:nvPr/>
        </p:nvSpPr>
        <p:spPr>
          <a:xfrm>
            <a:off x="216309" y="127820"/>
            <a:ext cx="7895303" cy="4878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EZ628 </a:t>
            </a:r>
            <a:r>
              <a:rPr lang="en-US" altLang="ko-KR" dirty="0" err="1"/>
              <a:t>NcoI</a:t>
            </a:r>
            <a:endParaRPr lang="en-US" altLang="ko-KR" dirty="0"/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GGTTAACCAGGGACAGTTCCCATCTAGAATAATTTTGTTTAACTTTAAGA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AGGAGATATACAT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ATGGCAACAGCGCCTGGCCATCTTCTGGGACAAATCA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TCGGCAACGTCATGGAGGAGGCCTTGAAACCCGTTCTCCAAGAGATGGCC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GATCGCCATGACCTCTACCTCGACAGCAAAGGGCTCCGACCAGGGGTCCG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ATCAGGGGCCCTCGTCACCTGGACAGACGACCTCGGTAACAATCATGACC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TCGATTTCGTTCTCGAGCGGGGAGGAAGTGCCACCAAGGCTGGTAACCCG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GCGGCATTCATCGAAGCTGCATGGCGGCGATATACCAAACACTCCAAAGC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CAAGGCACAAGAGATTCAGGGCGCGGTACTTCCCGTTCTAGCTGCATGGA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ACAATGTCAAGCCCACTCCTGCGGCAGTAGTCGCAGGTCAATGGACAGCC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CCTTCGCTTCAGCAGATGCGCTCCAACGGATTTGTTGTACTGCATCTGCA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TTTCCCTACCACCGCCCAGGTCTTCGGTGGCAACGGAATCAATATCGAAG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GAACGGGTGAAGGTACACCGGACGCATTTTGGCAGCAACAATGTGACGCC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TACACCAGCAAGAGCGAAGCGGACAAGGACAGTCTTGCAACCGCCCTTCG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AACCGCTCACGCACAGGAGTTCCGTACGTTTGTAGCTGAGTTGGAGCGTC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GAGTCGTGAGAGCTATCGACTACGTCGTCGTCACCCCGCTGCACAGCCAC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GGAAGTCAATACACTTCGATCGAAAATGCAATCGAAGCTGTGCGCACGTA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CTCATGTGGTGAGGAATCTGCTCCTTTCCTCCGGTTCGAGATTCGGATTT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CCTACACCAATGGGGATGTCATCCAGGCAACGTTCGGTTCTTCATCGGAT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GCGATCGAGTTCCTCGATACTTTCAACTGA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GTCGACAAGCTTGCGGCCGG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CACTCGAGCACCACCACCAACACCACTGAGAATACGGCTGCTAACAAAGG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CCGAAAGGAAGCTGGATTGGCTGCTGCCCCGGCTGAAGCAATAACTATCA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TAACCCCGGT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7977F01-78AD-746D-448A-6EF17A53B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4956" y="2048860"/>
            <a:ext cx="6795431" cy="1083788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05B86417-5604-5C4A-17FC-E765CBC70099}"/>
              </a:ext>
            </a:extLst>
          </p:cNvPr>
          <p:cNvSpPr/>
          <p:nvPr/>
        </p:nvSpPr>
        <p:spPr>
          <a:xfrm>
            <a:off x="4914788" y="2048860"/>
            <a:ext cx="6795431" cy="1083788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5564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FD7C89-6DA2-E31E-CB63-BB3CFB59D711}"/>
              </a:ext>
            </a:extLst>
          </p:cNvPr>
          <p:cNvSpPr txBox="1"/>
          <p:nvPr/>
        </p:nvSpPr>
        <p:spPr>
          <a:xfrm>
            <a:off x="216310" y="127820"/>
            <a:ext cx="447367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EZ099 SacI</a:t>
            </a:r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ACATAGGACGGGAACATTCCGTCTAGAATAATTTTGTTTAACTTTAAGAA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GGAGATATAC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ATGGGAATAACAATTAAAAAGAGCACGGCGGAGCAGGTTT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TGAGGAAGGCGTACGAGGCGGCCGCTTCGGATGATGTATTCCTCGAAGAT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TGGATATTTCTGGCTACTTCGCTACGCGAGGTAGATGCTCCAAGGACTTA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CACGGCTGCGCTTGTGACAGCACTGCTCGCGCGTGCATGTGATGACAGGG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TTGACCCACGCTCTATCAAAGAGAAGTACGACGATCGCGCCTTCTCTCTG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CGTACCCTTTGCCACGGTGTAGTGGTTCCGATGTCCGTAGAACTTGGATT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TGATCTGGGGGCTACGGGCCGCGAGCCGATCAACAATCAGCCATTCTTCC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GTTACGACCATTACAGCGAGATCGTCAGGGTCCAGACGAAGGCGCGCCCC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TATCTGGACCGAGTAAGCAGTGCCCTTGCTAGGGTCGATGAAGAAGACTA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TTCCACTGAAGAGTCGTTCCGAGCGCTTGTCGCTGTCTTGGCCGTGTGTA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TCTCTGTGGCGAACAAAAAGCAGCGCGTTGCCGTCGGGAGTGCCATCGTC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GAGGCGAGCCTAATCGCTGAGACTCAGAGCTTCGTTGTGAGTGGCCACGA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CGTTCCACGAAAGCTGCAGGCTTGTGTTGCGGCTGGCCTTGACATGGTCT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ACAGCGAGGTCGTCTCGCGGAGGATCAATGACCCTTCTCGCGACTTTCCT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GGTGACGTCCAAGTGATTTTGGACGGCGATCCATTGCTTACCGTTGAAGT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GCGTGGAAAGAGCGTGTCGTGGGAGGGGCTTGAGCAATTCGTCAGCAGTG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CAACGTATGCCGGCTTCCGACGAGTTGCGCTCATGGTCGATGCGGCGTCG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CACGTGTCGCTCATGTCGGCCGATGATCTGACCAGCGCGCTTGAGCGGAA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GTACGAGTGCATCGTCAAGGTGAACGAGAGCGTGTCGAGCTTCCTGCGTG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ACGTATTCGTCTGGTCGCCTCGCGACGTCCACTCGATTCTTTCGGCCTTTCCTGAGGCAATGTATCGCCGCATGATAGAGATCGAGGTGCGGGAGCCGG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GTTGGATCGGTGGGCTGAGATCTTCCCTGAAACGTGA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CTCGAGCACCACCACCACCACCACTGAGATCCGGCTGCTAACAAAGCCCGAAAGAAGCTATGGCACTATACCC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88475DF0-020E-E8F9-5BDC-693D0EF562B7}"/>
              </a:ext>
            </a:extLst>
          </p:cNvPr>
          <p:cNvGrpSpPr/>
          <p:nvPr/>
        </p:nvGrpSpPr>
        <p:grpSpPr>
          <a:xfrm>
            <a:off x="4689988" y="1816160"/>
            <a:ext cx="6932164" cy="1081898"/>
            <a:chOff x="4768224" y="2347102"/>
            <a:chExt cx="6932164" cy="1081898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295B8755-90E0-40F1-A866-C2782A7685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68224" y="2347102"/>
              <a:ext cx="6932164" cy="1081898"/>
            </a:xfrm>
            <a:prstGeom prst="rect">
              <a:avLst/>
            </a:prstGeom>
          </p:spPr>
        </p:pic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30FA587-6504-DCE4-5586-300AB8E04FC6}"/>
                </a:ext>
              </a:extLst>
            </p:cNvPr>
            <p:cNvSpPr/>
            <p:nvPr/>
          </p:nvSpPr>
          <p:spPr>
            <a:xfrm>
              <a:off x="4768225" y="2359742"/>
              <a:ext cx="6932163" cy="1069258"/>
            </a:xfrm>
            <a:prstGeom prst="rect">
              <a:avLst/>
            </a:prstGeom>
            <a:noFill/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82567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77AB99-C833-E94F-44EE-A64074C57D3E}"/>
              </a:ext>
            </a:extLst>
          </p:cNvPr>
          <p:cNvSpPr txBox="1"/>
          <p:nvPr/>
        </p:nvSpPr>
        <p:spPr>
          <a:xfrm>
            <a:off x="216310" y="127820"/>
            <a:ext cx="4395020" cy="5555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EZ081 </a:t>
            </a:r>
            <a:r>
              <a:rPr lang="ko-KR" altLang="en-US" dirty="0"/>
              <a:t> </a:t>
            </a:r>
            <a:r>
              <a:rPr lang="en-US" altLang="ko-KR" dirty="0" err="1"/>
              <a:t>NdeI</a:t>
            </a:r>
            <a:r>
              <a:rPr lang="en-US" altLang="ko-KR" dirty="0"/>
              <a:t>  </a:t>
            </a:r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pPr marL="171450" indent="-171450">
              <a:buFontTx/>
              <a:buChar char="-"/>
            </a:pPr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AGAAATAAACGTACTTCCCTCTAGAATAATTTTGTTTAACTTTAAGAAGG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ATGGAGCATCAAATGAAAAACTTATCTTTCTCACAATTAG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ACTCTTTTTTTAGAAAAGATGATTTTCCAAGTATTGAGAGACATCAATAT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GGCATTAGGTATTTAAAATTAAGAAGTATGTCTCGTAAAGAAATTATGGA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AGAATTTTTTCAGGAATATGAAATTGACATCTCTAAGCTTAAGTCAAAAG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AATATTTTAGATATGCTTTTGAGAACATTGATATAACCATAGAAAGTATA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AATAGTTTTATTGAAAAGAAATACCAAATAGAGCGTACCGATAGACTTCT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ACAAGAAGATTATTTAGTAGATCAACTGAGCAGATTACAATACTTCGATT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GGGGCGGTTCATTTGGTAATAGTCTTGAAAAAAACATTGTCGATAATTAT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GTCAAAAAAATACAATCTTTTGACATAATTAACAAAAAAATAGAAACTGA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GCTATTTTCAAGTTTACAGGGATACACTCTAAATTCTTGGTATAATCACT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GGACTTCAATTTTAATTGAAGATATTTTTAAAGATCATGCTAATGTATTG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CCAACCATCGGACTTATAAAAAAGATTGATTTCTTTATAAATGAGATACC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TTTTGATTTAAAGGTTACTTATTTTCCTGAGCAGTTCTTAGCTGAAAAAT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TGAAGCAAAAGGGGTTTGGCAATGAGTTAACTAGATTAAAACAAATATGT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AGAAAACTGAACATTTTAATTCCTAATGACATGTCTGACAAAAACTTAAA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ACTGCATTTATACACAAAAGTTTCAGAATGTCATCATAAAGAAGCTAAAG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AATTAATAAATGAATTAAATAAGTTAAAAAAACAAATTATTCGTGAAGCC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GAACAAAATTCAGATGAATTAAAAGTATGGCTTTATGAAAATCAGGGTGA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AGCCCGTTTTGACGCTTCAAATAGATTTTTTTTAATTCTCACGGACGAGACCAATATCAATGATAGTTGGAAACTTAAAAGAAACATTAAATTCCTAAGAGAGAAAATTCACTCTCATCTAGATTCTATAAAACTGGATCTTAATAAACTAAATACAAAATTTTACTGGAAGAAAACAAATGAACATTTTAATTGTAAGTCTGATATACTTTTTATAAAACAGACTTAA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CTCGAGCACCACCACCACCACCACTGAGATCCGGCTGCTAACAAAGCCCGAAAGAGCGATTGCCCTTACCCC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CA8DB99-6FA6-E2BB-E873-CBF07D755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312" y="2487023"/>
            <a:ext cx="6518786" cy="109192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C8B655AA-BB55-A736-3F4D-00F96FF5413F}"/>
              </a:ext>
            </a:extLst>
          </p:cNvPr>
          <p:cNvSpPr/>
          <p:nvPr/>
        </p:nvSpPr>
        <p:spPr>
          <a:xfrm>
            <a:off x="4788312" y="2487023"/>
            <a:ext cx="6518786" cy="109192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292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D38A5C4-6380-1FDB-94D3-189806AB8AD2}"/>
              </a:ext>
            </a:extLst>
          </p:cNvPr>
          <p:cNvSpPr txBox="1"/>
          <p:nvPr/>
        </p:nvSpPr>
        <p:spPr>
          <a:xfrm>
            <a:off x="471948" y="501446"/>
            <a:ext cx="475881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EZ252 </a:t>
            </a:r>
            <a:r>
              <a:rPr lang="en-US" altLang="ko-KR" dirty="0" err="1"/>
              <a:t>SmaI</a:t>
            </a:r>
            <a:r>
              <a:rPr lang="en-US" altLang="ko-KR" dirty="0"/>
              <a:t> N-His</a:t>
            </a:r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TAATTGAGCGGTCATTCCATCTAGAATAATTTTGTTTAACTTTAAGAAGG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ATGAGAGGATCGCATCACCATCACCATCACGGATCTCTGG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TGCCACGCGGATCCATGAGCAGGGATGACCAACTCTTTACACTTTGGGGA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AAGCTTAACGATCGTCAGAAGGATAATTTTCTAAAATGGATGAAAGCTTT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TGATGTAGAGAAAACTTACCAAAAAACAAGTGGGGATATTTTCAATGATG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ATTTTTTCGATATATTTGGTGATAGATTAATTACTCATCATTTCAGTAGC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ACGCAAGCTTTAACAAAAACTTTATTCGAACATGCTTTTAATGACTCCTT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AAATGAATCTGGAGTTATATCCTCTCTTGCGGAAAGTAGAACAAACCCTG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GGCATGACATAACAATCGATAGCATAAAGGTTGCTTTAAAAACAGAAGCA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GCTAAAAATATTAGCAAATCATATATTCATGTAAGTAAGTGGATGGAGTT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AGGCAAGGGGGAGTGGATTCTAGAATTATTATTAGAACGGTTTTTAGAGC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ATCTAGAGAATTATGAACGTATTTTCACACTCAGATATTTTAAAATATCC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GAGTATAAATTTAGCTACCAGCTTGTAGAAATACCCAAGAGTCTTTTGTT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GGAAGCAAAAAATGCGAAATTAGAAATAATGTCGGGAAGCAAACAAAGCC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CTAAGCCCGGCTATGGATATGTGTTAGATGAAAATGAAAATAAGAAGTTT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TCTCTATACTTTGATGGTGGTGCCGAGAGAAAACTTCAAATAAAACATTT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AAATTTAGAACATTGCATTGTTCATGGAGTTTGGGATTTTATTCTACCGC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CGCCTTAA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CTCGAGCACCACCACCACCACCACTGAGATCCGGCTGCTAAC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AAAGCCCGAAAGGAAGCTGAGTTGGCTGCTGCCACCGCTGAGCAATAACT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AGCATAACCCCTTGGGGCCTCTAAACGGGTCTTGAGGGGTTTTTTGCTGA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AAGGAGGAACTATATCCGGATTGGT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07C6E96-6A9F-9DDA-9559-C08B3E5FC189}"/>
              </a:ext>
            </a:extLst>
          </p:cNvPr>
          <p:cNvSpPr/>
          <p:nvPr/>
        </p:nvSpPr>
        <p:spPr>
          <a:xfrm>
            <a:off x="2413819" y="1779638"/>
            <a:ext cx="1504336" cy="167149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E29BE726-82D5-7BED-8C06-700E75F2C936}"/>
              </a:ext>
            </a:extLst>
          </p:cNvPr>
          <p:cNvGrpSpPr/>
          <p:nvPr/>
        </p:nvGrpSpPr>
        <p:grpSpPr>
          <a:xfrm>
            <a:off x="4979770" y="2192594"/>
            <a:ext cx="6956591" cy="1084518"/>
            <a:chOff x="4979770" y="2192594"/>
            <a:chExt cx="6956591" cy="1084518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229B75E6-81AC-A54E-5E64-52F272D14A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730" b="-1"/>
            <a:stretch>
              <a:fillRect/>
            </a:stretch>
          </p:blipFill>
          <p:spPr>
            <a:xfrm>
              <a:off x="4979770" y="2192594"/>
              <a:ext cx="6956591" cy="1084518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13934274-8D7F-FC4C-9325-B970B37813B1}"/>
                </a:ext>
              </a:extLst>
            </p:cNvPr>
            <p:cNvSpPr/>
            <p:nvPr/>
          </p:nvSpPr>
          <p:spPr>
            <a:xfrm>
              <a:off x="4979770" y="2192594"/>
              <a:ext cx="6956591" cy="1084518"/>
            </a:xfrm>
            <a:prstGeom prst="rect">
              <a:avLst/>
            </a:prstGeom>
            <a:noFill/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EDB2B9A5-A9AC-4477-2B39-2B61FFD90C11}"/>
              </a:ext>
            </a:extLst>
          </p:cNvPr>
          <p:cNvSpPr/>
          <p:nvPr/>
        </p:nvSpPr>
        <p:spPr>
          <a:xfrm>
            <a:off x="6617109" y="2207341"/>
            <a:ext cx="2330246" cy="18189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0104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F63EEB-AE40-7744-D105-148F40EFFF2F}"/>
              </a:ext>
            </a:extLst>
          </p:cNvPr>
          <p:cNvSpPr txBox="1"/>
          <p:nvPr/>
        </p:nvSpPr>
        <p:spPr>
          <a:xfrm>
            <a:off x="216309" y="127820"/>
            <a:ext cx="4414685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EZ082 </a:t>
            </a:r>
            <a:r>
              <a:rPr lang="en-US" altLang="ko-KR" dirty="0" err="1"/>
              <a:t>NheI</a:t>
            </a:r>
            <a:endParaRPr lang="en-US" altLang="ko-KR" dirty="0"/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pPr marL="171450" indent="-171450">
              <a:buFontTx/>
              <a:buChar char="-"/>
            </a:pPr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GACTGGACCGGTACATTCCCTCTAGAATAATTTTGTTTAACTTTAAGAAG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ATGAGTTCTTATCATGATGATTGAAATATATTGAACGTT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GATTTTAATCATTTACGACTAACAGAATTGATTAAACTTGCTGATCAAGC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AGAGCCTTTCTATTTATGGGTAGAAAAAATATTTCGACAAGTCTCAGGCC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GCGCAGATTCACTTGAAACTATTATTGAAGTTGAAGAGCGAGTTGTACTT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AAAATGGCAATTCTTACTTGTTTTACTTCAGACGAAAAAGAATTACCAAA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ACTATTTAATGGAGTAGGAGTACCTTATCCGCATATTAAAGCATGTTATT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TTTTCTTTGCATGGCTTGTTAGAGATGCTGCTACACAAAGATTAGATCCT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CTAATTCGTGAAGCATTTACTCAGCTAAAAAGTATTCACCCTCAAATGAA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GAAAACAGAGCTTGAATCGGAAATTTTTTCTCAATTATTAGTCAATTATA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GAAATGAATTAATACATTTTTCATGGCCTGTGATCCGAGAGGTACTTATT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TCTAGATTAGAAGGCTCGCGAAGAGCAGCAAGGGGAAGTTATCTTGAATT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ATTTGTGAGAACAGCATTGGCACAGAGTATTACTTATTTTTATAAAATAT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ATGGTAACTATGGGAAATTCCTTGATGTGAAAATTCACGATAAACCATTA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AAGGTGAAAAATAGGACATATGATGTTGTAGCTGAATTAATTGGAAATAA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TCACAATACCCAATATTTGATTCTTCCAGTTAAAACTCGTGAGACTCAAG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GTGGGGGGCATGCTCATCTTTTTACTCGTGATATTGAGCAATCAAATAAT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GATATTCGAGAACTTTATCCAAACGCAGTGATTGCTCCCGTCATAATTGC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AGAAAACTGGTCAGATACCGAAAAAGATTTAGAAAATGTTGGCTACAATGATATTTTTCATTTTTCAGTAAACCCAAATAGATTTGCTGGATTTTCTGATGTAGAACAGATTAGGCTTAATAGGTTGGTAGAAAGGATTTTATTATGA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CTCGAGCACCACCACCACCACCACTGAGATCCGGCTGCTAACAAAGCCCGAAAGAGCTATGCCTATACCCC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512FDBC-E3A5-7FFB-0E5D-E027ED9680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6" r="1596"/>
          <a:stretch>
            <a:fillRect/>
          </a:stretch>
        </p:blipFill>
        <p:spPr>
          <a:xfrm>
            <a:off x="4778476" y="2279765"/>
            <a:ext cx="6587613" cy="1043879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34DF9E22-095A-2B83-D1A9-C18236BA1454}"/>
              </a:ext>
            </a:extLst>
          </p:cNvPr>
          <p:cNvSpPr/>
          <p:nvPr/>
        </p:nvSpPr>
        <p:spPr>
          <a:xfrm>
            <a:off x="4778476" y="2279765"/>
            <a:ext cx="6587613" cy="1043879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299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ED0C2BD-9138-E1D4-F32E-172BDACCFE5A}"/>
              </a:ext>
            </a:extLst>
          </p:cNvPr>
          <p:cNvSpPr txBox="1"/>
          <p:nvPr/>
        </p:nvSpPr>
        <p:spPr>
          <a:xfrm>
            <a:off x="216309" y="127820"/>
            <a:ext cx="789530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EZ622 </a:t>
            </a:r>
            <a:r>
              <a:rPr lang="en-US" altLang="ko-KR" dirty="0" err="1"/>
              <a:t>PvuII</a:t>
            </a:r>
            <a:endParaRPr lang="en-US" altLang="ko-KR" dirty="0"/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GGGCCTTTTGTAAGTCTGACGTCATTCCTCTAGAATAATTTTGTTTACTT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TAAGAAGGAGATATACAT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ATGAGTCACCCAGATCTAAATAAATTATTAGA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GCTTTGGCCGCATATACAGGAATATCAAGACTTAGCATTAAAACATGGAA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TAAATGATATTTTTCAAGATAATGGTGGAAAGTTGCTTCAAGTCCTTCTA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ATTACAGGATTAACAGTACTACCAGGACGAGAAGGTAATGATGCTGTAGA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TAACGCAGGACAAGAATACGAGTTGAAATCAATAAACATAGACCTCACTA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AAGGTTTTTCAACTCACCACCACATGAATCCTGTAATTATTGCAAAATAT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AGACAAGTACCTTGGATTTTTGCCATATACCGTGGTATCGCAATAGAAGC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TATATACAGATTAGAGCCAAAAGATCTAGAATTTTACTATGATAAATGGG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AAAGGAAATGGTATTCAGATGGGCATAAAGATATTAACAACCCTAAAATA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CCTGTAAAATATGTAATGGAACATGGGACAAAGATTTACTAA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CCACCACCACCACCACTGAGATCCGGCTGCTAACAAAGCCCGAAAGGAAG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CTGAGTTGGCTGCTGCCACCGCTGAGCAATAACTAGCATAACCCCTTGGG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GCCTCTAAACGGGTCTTGAGGGGTTTTTTGCTGAAAGGAGGAACTATATC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CGGATTGGCGAATGGGACGCGCCCTGTAGCGGCGCATTAAGCGCGGCGGG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TGTGGTGGTTACGCGCAGCGTGACCGCTACACTTGCCAGCGCCCTAGCGC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CCGCTCCTTTCGCTTTCTTCCCTTCCTTTCTCGCCACGTTCGCCGGCTTT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CCCCGTCAAGCTCTAAATCGGGGGCTCCCTTTAGGGTTCCGATTTAGTGC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TTTACGGCACCTCGACCCCAAAAAACTTGATTAGGGTGATGGTTCACGTA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GTGGGCCATCGCCCTGATAGACGGTTTTTCGCCCT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9057BC7-6830-15FB-6566-4C594657A9CE}"/>
              </a:ext>
            </a:extLst>
          </p:cNvPr>
          <p:cNvGrpSpPr/>
          <p:nvPr/>
        </p:nvGrpSpPr>
        <p:grpSpPr>
          <a:xfrm>
            <a:off x="4773599" y="2021198"/>
            <a:ext cx="6985782" cy="1233279"/>
            <a:chOff x="4773599" y="2021198"/>
            <a:chExt cx="8283640" cy="1314633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A895B533-DAB2-16AB-C454-13DFC87D94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73599" y="2021198"/>
              <a:ext cx="8268854" cy="1314633"/>
            </a:xfrm>
            <a:prstGeom prst="rect">
              <a:avLst/>
            </a:prstGeom>
          </p:spPr>
        </p:pic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7D2DCF5C-1365-43CD-81D2-24B862F052CE}"/>
                </a:ext>
              </a:extLst>
            </p:cNvPr>
            <p:cNvSpPr/>
            <p:nvPr/>
          </p:nvSpPr>
          <p:spPr>
            <a:xfrm>
              <a:off x="4773599" y="2022212"/>
              <a:ext cx="8283640" cy="1307690"/>
            </a:xfrm>
            <a:prstGeom prst="rect">
              <a:avLst/>
            </a:prstGeom>
            <a:noFill/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617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781DB2-C7D9-7472-7364-AFD357C91059}"/>
              </a:ext>
            </a:extLst>
          </p:cNvPr>
          <p:cNvSpPr txBox="1"/>
          <p:nvPr/>
        </p:nvSpPr>
        <p:spPr>
          <a:xfrm>
            <a:off x="216309" y="127820"/>
            <a:ext cx="7895303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EZ041 </a:t>
            </a:r>
            <a:r>
              <a:rPr lang="en-US" altLang="ko-KR" dirty="0" err="1"/>
              <a:t>HincII</a:t>
            </a:r>
            <a:r>
              <a:rPr lang="en-US" altLang="ko-KR" dirty="0"/>
              <a:t> N-His</a:t>
            </a:r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pPr marL="171450" indent="-171450">
              <a:buFontTx/>
              <a:buChar char="-"/>
            </a:pPr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TGTTGGAACGGTCGTTCGTCTAGATAATTTTGTTTAACTTTAAGAAGGAG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ATATACC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ATGGGCAGCAGCCATCATCATCATCATCACAGCAGCGGCCTGG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TGCCGCGCGGCAGCCATATGGCTAGCATGACTGGTGGACAGCAAATGGGT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CGCGGATCCATGAGTTTCATAAAACCTATTTATCAGGATATTAATTCAAT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ATTAATCGGGCAAAAAGTGAAACGTCCTAAATCAGGTACTCTGTCAGGTC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ATGCTGCAGGGGAACCATTTGAAAAATTAGTATATAAGTTTTTGAAAGAA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AACCTGTCAGATTTAACATTTAAGCAATATGAATATCTTAATGATTTATT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TATGAAGAACCCTGCGATAATTGGACATGAAGCTAGATATAAATTATTTA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ATTCTCCAACATTGCTTTTTTTGTTAAGTAGAGGTAAAGCTGCAACTGAA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AATTGGAGCATAGAAAATTTATTTGAGGAGAAACAAAATGATACTGCAGA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TATTTTATTAGTAAAGGATCAGTTCTATGAATTGTTAGATGTCAAAACAA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GAAATATTAGTAAATCAGCTCAAGCACCCAATATTATTTCAGCATATAAA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TTAGCTCAGACGTGTGCAAAAATGATTGATAATAAAGAATTTGATTTATT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TGATATTAATTATTTAGAAGTAGACTGGGAACTTAATGGTGAAGATCTAG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TTTGTGTATCTACTTCTTTTGCTGAACTATTTAAATCTGAACCTAGTGAA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CTATATATTAACTGGGCTGCAGCTATGCAAATTCAGTTTCATGTAAGAGA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TTTAGATCAGGGGTTTAATGGAACTAGAGAAGAATGGGCAAAATCTTATC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TAAAACATTTTGTTACTCAAGCAGAGCAAAGAGCCATATCTATGATAGAT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AAGTTTGTTAAGCCATTTAAGAAATATATACTTTAG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CTCGAGCACCACCA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CCACCACCACTGAGATCCGGCTGCTAACAAAGCCCGAAAT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6ABF4D8-4054-5829-19B8-F4763F12C23F}"/>
              </a:ext>
            </a:extLst>
          </p:cNvPr>
          <p:cNvSpPr/>
          <p:nvPr/>
        </p:nvSpPr>
        <p:spPr>
          <a:xfrm>
            <a:off x="1907458" y="1406012"/>
            <a:ext cx="1504336" cy="167149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DE9A3B2-CEA9-05E0-6A52-242AAAEA7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2450" y="1799044"/>
            <a:ext cx="6378323" cy="1015752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040BD876-744A-41C0-088A-6AF71DBD93B8}"/>
              </a:ext>
            </a:extLst>
          </p:cNvPr>
          <p:cNvSpPr/>
          <p:nvPr/>
        </p:nvSpPr>
        <p:spPr>
          <a:xfrm>
            <a:off x="4916130" y="1750142"/>
            <a:ext cx="6384644" cy="1064654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3B79A74-2A1D-847C-EA84-F589B7D92AF4}"/>
              </a:ext>
            </a:extLst>
          </p:cNvPr>
          <p:cNvSpPr/>
          <p:nvPr/>
        </p:nvSpPr>
        <p:spPr>
          <a:xfrm>
            <a:off x="6454877" y="1808876"/>
            <a:ext cx="2109019" cy="167408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9071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7F0939E-42A1-B004-5E70-C99606D2EB4D}"/>
              </a:ext>
            </a:extLst>
          </p:cNvPr>
          <p:cNvSpPr txBox="1"/>
          <p:nvPr/>
        </p:nvSpPr>
        <p:spPr>
          <a:xfrm>
            <a:off x="216310" y="127820"/>
            <a:ext cx="4463846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EZ058 </a:t>
            </a:r>
            <a:r>
              <a:rPr lang="en-US" altLang="ko-KR" dirty="0" err="1"/>
              <a:t>HpaII</a:t>
            </a:r>
            <a:endParaRPr lang="en-US" altLang="ko-KR" dirty="0"/>
          </a:p>
          <a:p>
            <a:r>
              <a:rPr lang="en-US" altLang="ko-KR" dirty="0"/>
              <a:t> </a:t>
            </a:r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pPr marL="171450" indent="-171450">
              <a:buFontTx/>
              <a:buChar char="-"/>
            </a:pPr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CTCGGGGGAAGGGAGTGACGTCATTCCTCTAGAATAATTTTGTTTAACTT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TAAGAAGGAGATATACAT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ATGACTGAATTTTTTTCTGGTAATAGAGGAGA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GTGGAGTGAGCCTTACGCCCTCTTTAAGTTATTGGCTGATGGTCAGCTTT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ATTTAGGAGATAGTCAACTAAATAAACTGGGAATTGTAATGCCGATTCTA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TCAATTCTTCGGCAGGAAAAAAATTATGAGAGTTCATATATACTTCATAA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CAATTCTCAAAATATTATAGTTACATATAATAATGAAAAATTTACAGTTC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CAATTTCCGGATTTCAAGAAAAAGCTGTTTTGCTGTTATCAGAAATAAAA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AATGCATCAGGCAATAGGGCTTTTTCTATCCCGAGTATTGATGATTTTCT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AAAGAAGCTTGGTTTCACTCATCTTAGTGCAAGCTCCTCATCTAAAAGCG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ATATTCATATTGTTGTTCATGATTTAAGAACGGGGATTACGCCTACTTTG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GGATTTAGTATTAAGTCTCAACTGGGAAGCCCTGCAACACTTTTAAATGC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AAGTAAAGCAACCAACTTTACGTTCAAAATATATAATCTAAAAGATAAGC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AAATTGAATATATTAATTCTCTTAGCGGGATAAAGGAAAAGATAAAAGAA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ATTTTTTCTCAAGACGGTAAATTAGAATTTGTTAAAGTTGAAAGCTGTAA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GTTTTCTAATAATCTTACATTAATAGATACCAAATTACCTGAGATTTTAG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CTGAAATGATATTGCTTTATTATTCTTCTAAGCTCAATAAAATAGATGAT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GTAACGGAACATATTAGTAGATTAAATCCATTAAATTATAATTTATCTTG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TAACCATAATTATTATGAATATAAAGTAAAACACTTTCTTAATGATGTCG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CTTTAGGTATGCGTCCCGATGATGTTTGGTTAGGGCAGTATGATGCAACAGGCGGATATCTGGTAGTAAAAGAAGATGGAGAGCTTCTTTGTTATCATATTTATAGTAAGAATTCTTTTGAAGACTATTTATATTGCAATACCAAATTTGATACACCTAGTTCATCAAGGCATGATTTTGGACATATTTATCAAGTAAATCATGATTTTTTTATTAAGTTAAACGTACAAATTAGATTCTTATAA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6EA02150-BDB0-AEEE-1224-56838E2473A7}"/>
              </a:ext>
            </a:extLst>
          </p:cNvPr>
          <p:cNvGrpSpPr/>
          <p:nvPr/>
        </p:nvGrpSpPr>
        <p:grpSpPr>
          <a:xfrm>
            <a:off x="4935794" y="1688704"/>
            <a:ext cx="6137585" cy="962884"/>
            <a:chOff x="4984955" y="2710784"/>
            <a:chExt cx="6137585" cy="962884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478BA6A-402F-A650-38A8-FDB872F79A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84955" y="2710784"/>
              <a:ext cx="6137585" cy="962884"/>
            </a:xfrm>
            <a:prstGeom prst="rect">
              <a:avLst/>
            </a:prstGeom>
          </p:spPr>
        </p:pic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44DD23E1-4022-79D3-82EB-F079408A8F1A}"/>
                </a:ext>
              </a:extLst>
            </p:cNvPr>
            <p:cNvSpPr/>
            <p:nvPr/>
          </p:nvSpPr>
          <p:spPr>
            <a:xfrm>
              <a:off x="4984955" y="2710784"/>
              <a:ext cx="6137585" cy="962884"/>
            </a:xfrm>
            <a:prstGeom prst="rect">
              <a:avLst/>
            </a:prstGeom>
            <a:noFill/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93925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2D0EEE-8C63-6B45-0C73-C1098DCC7961}"/>
              </a:ext>
            </a:extLst>
          </p:cNvPr>
          <p:cNvSpPr txBox="1"/>
          <p:nvPr/>
        </p:nvSpPr>
        <p:spPr>
          <a:xfrm>
            <a:off x="373626" y="216310"/>
            <a:ext cx="462116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EZ013 </a:t>
            </a:r>
            <a:r>
              <a:rPr lang="en-US" altLang="ko-KR" dirty="0" err="1"/>
              <a:t>BalI</a:t>
            </a:r>
            <a:endParaRPr lang="en-US" altLang="ko-KR" dirty="0"/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pPr marL="171450" indent="-171450">
              <a:buFontTx/>
              <a:buChar char="-"/>
            </a:pPr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AGTTAGAACGGTCATTCCGTCTAGAATAATTTTGTTTAACTTTAAGAAGG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ATGGATTACGCGTTTCGTGACCGGCCGCTCGACGATGTCG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AGCTGGAGGTCCTCCGGCTGGTATTGAGCTCGTTCCGAGACGGATCCGGT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CAGGTTGTCCGCCCCAATGGCGGCACAATGCCAGGCTTCCGCGACTACGA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GCGTGGTCTCGCCGCCGTGCTGCATGCGTCAGCTCCGGAGAACAAGGGCG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TCTTCGACGTCATCGTGCCCGTCGACGGCGATAAGTCGTTCGGGATCTCC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TGCAAAATGGCCACGACACCTCCGGCGAAGCATGCGTCGAGTTTCATGGA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GCTGTCTAACTCCGCCGCCCAGTTCCGCCAGGCGCTGCTGACGCAGCAGA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TCAATTGGGCGACCGAGCCCGGTCTTGCTGGCCCTGCGATCGTGCGTCTG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GTTACCGGTTGGCACGACGCCACCGCCGACACCCATCAACTCGACCTGCC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CGCGAGTAAGTACTCGGTGTTGGCCCACAATCCGTCATGGACGCAGTTTC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AGCTGCTCTGCTTCCCCCTGGACTTGCAGATCGCGAACCCGGTGGGCGAG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GTGGAGTGGCTGCACGAGGGTGCTTCGCTGAACGGGTATATCGATGACGG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CGGCCGACGGCATCGGTTGTGGCAGTGCTACATGAATTCCGGCGGGCAGC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TGAAGTACTACCCGCTGTTGCGGTGGGCGGACTGGGTGACGGAGCCGTTC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ACGCTGGAACTGCCGCCGGTGGCGTCACCGATCCTCCGGGCCCGTGACTA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CTTCAACGAGGTCTGGCCGCACGGTTGGGACGACCGTAACTAG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ACCACCACCACCACCACTGAGATCCGGCTGCTAACAAAGCCCGAAAGGAA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GCTGAGTTGGCTGCTGCCACCGCTGAGCAATAACTAGCATAACCCCTTGG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GGCCTT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52D1F2D8-6F86-E225-87AB-EE188CA376CF}"/>
              </a:ext>
            </a:extLst>
          </p:cNvPr>
          <p:cNvGrpSpPr/>
          <p:nvPr/>
        </p:nvGrpSpPr>
        <p:grpSpPr>
          <a:xfrm>
            <a:off x="4994788" y="1455174"/>
            <a:ext cx="5788388" cy="979237"/>
            <a:chOff x="4889444" y="1455174"/>
            <a:chExt cx="5788388" cy="979237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A4D46DD-6966-8DAD-72C1-B3781C20D8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89444" y="1546497"/>
              <a:ext cx="5788388" cy="887914"/>
            </a:xfrm>
            <a:prstGeom prst="rect">
              <a:avLst/>
            </a:prstGeom>
          </p:spPr>
        </p:pic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1F3515D9-53D2-5B07-2826-1CA4406E49B6}"/>
                </a:ext>
              </a:extLst>
            </p:cNvPr>
            <p:cNvSpPr/>
            <p:nvPr/>
          </p:nvSpPr>
          <p:spPr>
            <a:xfrm>
              <a:off x="4889444" y="1455174"/>
              <a:ext cx="5788388" cy="979237"/>
            </a:xfrm>
            <a:prstGeom prst="rect">
              <a:avLst/>
            </a:prstGeom>
            <a:noFill/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504217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967256-CF9A-4BCB-343A-BD5ACF4ADDE0}"/>
              </a:ext>
            </a:extLst>
          </p:cNvPr>
          <p:cNvSpPr txBox="1"/>
          <p:nvPr/>
        </p:nvSpPr>
        <p:spPr>
          <a:xfrm>
            <a:off x="216309" y="127820"/>
            <a:ext cx="7895303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EZ611 </a:t>
            </a:r>
            <a:r>
              <a:rPr lang="en-US" altLang="ko-KR" dirty="0" err="1"/>
              <a:t>MspI</a:t>
            </a:r>
            <a:r>
              <a:rPr lang="en-US" altLang="ko-KR" dirty="0"/>
              <a:t>  </a:t>
            </a:r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CGAGGGGGTGCCGGTCATTCCATCTAGAATAATTTTGTTTAACTTTAAGA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AGGAGATATACAT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ATGCGTACAGAACTATTAAGTAAGCTATATGATGATT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TTGGGATAGATCAGTTACCTCATACCCAACATGGGGTAACTTCAGATCGA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CTTGGTAAGCTATATGAAAAGTATATTTTGGATATTTTTAAAGATATTGA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GTCTTTAAAGAAATACAACACTAATGCTTTTCCTCAAGAGAAAGATATAT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CTAGTAAGTTATTAAAAGCATTAAATCTTGATTTAGATAATATTATTGAT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GTGAGTAGTAGTGATACTGATTTAGGTCGTACCATTGCTGGCGGTAGTCC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AAAAACTGATGCTACGATCAGGTTTACTTTTCATAATCAGTCATCAAGGC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TTGTTCCTTTAAATATTAAACATTCTAGTAAGAAAAAAGTATCTATTGCT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GAATATGATGTGGAAACAATATGTACAGGTGTCGGTATTTCTGATGGTGA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GTTAAAAGAGTTAATTCGAAAACATCAAAATGACCAAAGCGCTAAGTTAT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TCACTCCTGTTCAAAAGCAACGCTTAACAGAATTATTGGAGCCATACAGA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GAGCGATTTATTCGTTGGTGCGTTACATTACGTGCTGAAAAAAGCGAAGG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AAATATTTTACATCCAGACTTATTAATTCGATTTCAAGTGATTGACCGTG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AGTATGTGGATGTAACAATCAAAAATATTGATGATTATGTAAGTGATCGG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ATTGCAGAAGGATCAAAAGCTAGAAAACCTGGATTTGGTACTGGTTTGAA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TTGGACTTATGCAAGTGGTAGTAAAGCGAAAAAATGCAGTTCAAAGGCTA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CTCGAGCACCACCACCACCACCACTGAGATCCGGCTGCTAACAAAGCCC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GAAAGGAAGCTGAGTTGGCTGCTGCCACCGCTGAGCAATAACTAGCATAA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CCCCTTGGGGCCTCTAAACGT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48AC59D-D537-2861-1A6C-4C528A3C0B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174" y="2053622"/>
            <a:ext cx="6530876" cy="1041265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A132B2F-5985-D2D0-2E4A-5205EE948052}"/>
              </a:ext>
            </a:extLst>
          </p:cNvPr>
          <p:cNvSpPr/>
          <p:nvPr/>
        </p:nvSpPr>
        <p:spPr>
          <a:xfrm>
            <a:off x="4846174" y="2053622"/>
            <a:ext cx="6530876" cy="104126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79553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48F3D93-6506-38D0-4CA3-CEAF44D133B1}"/>
              </a:ext>
            </a:extLst>
          </p:cNvPr>
          <p:cNvSpPr txBox="1"/>
          <p:nvPr/>
        </p:nvSpPr>
        <p:spPr>
          <a:xfrm>
            <a:off x="216309" y="127820"/>
            <a:ext cx="7895303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EZ073 </a:t>
            </a:r>
            <a:r>
              <a:rPr lang="en-US" altLang="ko-KR" dirty="0" err="1"/>
              <a:t>MseI</a:t>
            </a:r>
            <a:endParaRPr lang="en-US" altLang="ko-KR" dirty="0"/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pPr marL="171450" indent="-171450">
              <a:buFontTx/>
              <a:buChar char="-"/>
            </a:pPr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CGGAAGCGTAGGCGTAAATTCCGTCTAGAATAATTTTGTTTAACTTTAAG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AAGGAGATATACAT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ATGACCCACGAGCCAACCGATGATCCGGATTTCATC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GTGATGGCGGCATCTGCCGCGAACCTGGCTGATCGTTACGTGGCTTCGGA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AGATGATCCATGGGTGGGATCACCGTTTGAGTGGATTCTCCGCGTGCCTA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GTCGTACTAAAGGCGCAGTCGGCGAACTTCTTGTAAGCGAATGGGCGAAC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GCGAAAGGACTGCGCGTTAAGCGCTCGGGATCCAGCGACGCGGATCGCGT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CATTAATGGACACCGTATTGAAATCAAAATGTCTACGTTATGGAAGTCCG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GCGGTTTTAAGTTTCAGCAAATTCGCGATCAGGAGTACGACTTTTGCTTG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TGTCTGGGCATCAGTCCTTTCGAAGTTCATGCCTGGCTGCTGCCGAAAGA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CCTGCTTCTAGAATATGTTATTGGTCACATGGGGCAGCATACAGGTGCCT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CAGGCTCCGACACGGCATGGCTGGGTTTCCCCGCTGATGAGCCGTATGAC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TGGATGCGGCCGTTTGGCGGTCGTCTGGGGCACGTCGAGGACCTGCTGTT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AGCCGCAGGCCCGGGTCCCTATTAA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CTCGAGCACCACCACCACCACCACT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GAGATCCGGCTGCTAACAAAGCCCGAAAGGAAGCTGAGTTGGCTGCTGCC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ACCGCTGAGCAATAACTAGCATAACCCCTTGGGGCCTCTAAACGGGTCTT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GAGGGGTTTTTTGCTGAAAGGAGGAACTATATCCGGATTGGCGAATGGGA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CGCGCCCTGTAGCGGCGCATTAAGCGCGGCGGGTGTGGTGGTTACGCGCA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GCGTGACCGCTACACTTGCCAGCGCCCTAGCGCCCGCTCCTTTCGCTTTC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TTCCCTTCCTTTCTCGCCACGTTCGCCGGCTTTCCCCGTCAAGCTCTAAA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TCGGGGGCTCCCTTTAGGGTTCCGATTTAGT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F0E8693D-E605-45B7-C8F8-CA5402092FD5}"/>
              </a:ext>
            </a:extLst>
          </p:cNvPr>
          <p:cNvGrpSpPr/>
          <p:nvPr/>
        </p:nvGrpSpPr>
        <p:grpSpPr>
          <a:xfrm>
            <a:off x="4750386" y="1604139"/>
            <a:ext cx="6486477" cy="1017784"/>
            <a:chOff x="4868373" y="1977764"/>
            <a:chExt cx="6486477" cy="1017784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E1EDF081-C00C-C947-8A6C-280B645B65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68373" y="1977764"/>
              <a:ext cx="6486477" cy="1017784"/>
            </a:xfrm>
            <a:prstGeom prst="rect">
              <a:avLst/>
            </a:prstGeom>
          </p:spPr>
        </p:pic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3877CB2C-A7E1-D0FB-3525-742A546D5B43}"/>
                </a:ext>
              </a:extLst>
            </p:cNvPr>
            <p:cNvSpPr/>
            <p:nvPr/>
          </p:nvSpPr>
          <p:spPr>
            <a:xfrm>
              <a:off x="4868373" y="1977764"/>
              <a:ext cx="6486477" cy="1017784"/>
            </a:xfrm>
            <a:prstGeom prst="rect">
              <a:avLst/>
            </a:prstGeom>
            <a:noFill/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439340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3352D8A-7CEF-CD43-F31F-E6EE355AB284}"/>
              </a:ext>
            </a:extLst>
          </p:cNvPr>
          <p:cNvSpPr txBox="1"/>
          <p:nvPr/>
        </p:nvSpPr>
        <p:spPr>
          <a:xfrm>
            <a:off x="422787" y="226142"/>
            <a:ext cx="7895303" cy="4878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EZ621 </a:t>
            </a:r>
            <a:r>
              <a:rPr lang="en-US" altLang="ko-KR" dirty="0" err="1"/>
              <a:t>BglII</a:t>
            </a:r>
            <a:endParaRPr lang="en-US" altLang="ko-KR" dirty="0"/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GGATAAGCGGAAAATTCCCCTCTAGAAATAATTTTGTTTAACTTTAAGAA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GGAGATATACAT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ATGAAGATTGAGATAACGGAATATAACCATGCTGATGA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AATACTAAATCCTCAATTATGGAAAGAAATTGAAGAAACGCTATTAAAAA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TGCCATTACACGTTAAAGCATCAGATCAAGCCAGCAAAGTTGGCAGTTTA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ATTTTTGATCCTGTCGGTACAAATCAATACATAAAAGATGAGTTGGTACC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AAAACATTGGAAAAATAATATCCCTATACCTAAACGATTTGACTTCCTAG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GTACTGACATAGATTTTGGTAAAAGAGATACGCTAGTTGAAGTTCAGTTT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TCTAATTACCCATTTCTGCTCAATAATACGGTACGTTCAGAACTGTTTCA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TAAAAGTAACATGGACATTGATGAAGAAGGAATGAAAGTAGCGATCATTA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TTACTAAAGGGCATATGTTTCCCGCTTCTAACAGTTCATTATATTATGAA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CAAGCTCAAAATCAACTTAACTCCTTAGCTGAATATAACGTTTTTGATGT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ACCTATAAGATTAGTAGGGTTAATAGAAGACTTTGAAACTGATATTGATA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TTGTTTCAACTACATATGCGGACAAACGCTATTCAAGGACAATAACAAAA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AGAGATACCGTTAAAGGTAAAGTGATTGATACCAACACGCCGAATACCAG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ACGTCGGAAAAGAGGAACAATCGTGACATATTAA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CTCGAGCACCACCACC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ACCACCACTGAGATCCGGCTGCTAACAAAGCCCGAAAGGAAGCTGAGTTG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GCTGCTGCCACCGCTGAGCAATAACTAGCATAACCCCTTGGGGCCTCTAA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ACGGGTCTTGAGGGGTTTTTTGCTGAAAGGAGGAACTATATCCGGATTGG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CGAATGGGACGCGCCCTGTAGCGGCGCATTAAGCGCGGCGGGGTGTGGTG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GGTTTACGCGCCAGCGGTGACCGCTACACTTTGGCCAGCGCCCTAGGCGC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CCCGCCCTCCCTTTTCGCCTTTTTCTTTTCCCCTTTTCCTTTTTTCCTCG</a:t>
            </a: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BE93E71-ABF6-94C9-0E3F-04A9BE36F3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4787" y="2479646"/>
            <a:ext cx="5909188" cy="1105225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29C138F-A3DF-3B56-30FD-C97920F7D322}"/>
              </a:ext>
            </a:extLst>
          </p:cNvPr>
          <p:cNvSpPr/>
          <p:nvPr/>
        </p:nvSpPr>
        <p:spPr>
          <a:xfrm>
            <a:off x="4994787" y="2456434"/>
            <a:ext cx="5909188" cy="1128437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46B1E8-4D3A-EB28-90AC-BA8A816B5F0F}"/>
              </a:ext>
            </a:extLst>
          </p:cNvPr>
          <p:cNvSpPr txBox="1"/>
          <p:nvPr/>
        </p:nvSpPr>
        <p:spPr>
          <a:xfrm>
            <a:off x="668594" y="5299588"/>
            <a:ext cx="1858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→ Native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1584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AC770-6A47-FC3D-B4EC-E3CB99479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71B85AB3-0B43-4227-82DA-CAD6128112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4787" y="2456434"/>
            <a:ext cx="5909188" cy="112843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5DAE1CE-210F-4543-7290-7D0F85D6F9FD}"/>
              </a:ext>
            </a:extLst>
          </p:cNvPr>
          <p:cNvSpPr txBox="1"/>
          <p:nvPr/>
        </p:nvSpPr>
        <p:spPr>
          <a:xfrm>
            <a:off x="422787" y="226142"/>
            <a:ext cx="4001729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EZ035 </a:t>
            </a:r>
            <a:r>
              <a:rPr lang="en-US" altLang="ko-KR" dirty="0" err="1"/>
              <a:t>HaeIII</a:t>
            </a:r>
            <a:endParaRPr lang="en-US" altLang="ko-KR" dirty="0"/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ATA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TCAAATAAAAGTAATGATAATGGCAGAGCATATGAGTTTGCATTTATAAATGAATTAGGACGCATTGCAACTCAAAATCAGAATATAAATATCGAAAAGAATTCTAGCTATTACGTAGTTGAGAAATCTTGGAGTACATTATCGGATCTTGAAAAAGAAAAATATACAAAAAGTGCAATTGCTGGTATCAATCTTATAACAAGCTTAGAGCCAATAATAGAAGATGGTAATGGTGTATTAAACTTAAAAATACAAGCTGATAATAAAGGTGAATTAGGCGATATTAGAGATATTTTAATTCAAAGAGAAAATATTAATTGGGAAATTGGTTTAAGTTTAAAACATAATCATTTTGCTGTGAAACATAGTCGTTTATCACATAAAATTGATTTTTCAGAAAAATGGTTCCAATTACCTTCTTCTCAAAATTATTGGGATAATATACTCCCTATTTTTGAGAAATTAGAAATTTATAAAAAAGATAAAATAAAATGGAGAGAGTTATCTAATAAAGAAGATTGCATTTATTATCCCATACTTAAATCATTTATAGCAGAAATTAAAGAAAAGTATGATAAATATAATTCTATTGTTCCACAGAGAATGGTTGAATATTTACTTGGATATTTTGATTTCTATAAAATCATAAGTCAAGATAATAAGAAACTAACATCTATTCAATCATTTAATTTACGTGGAACACTAAATAAACCCTCTAAAAAACGAAAGGCAGACATTTTTATACCTGTAGCTAATTTACCAACTAGAATCATTGATATAGATTTTAAGCCAAATAGTAAAAACACGGTTGAATTATATTTAGATAAAGGATGGCAATTTAGTTTTAGAATACATAATGCTTCTACTATTATTGAACCGAGCTTGAAATTTGATATAAAACTTATTGGTGTTCCTGCCACAATAATTTGTTTAGAGACCCCTTGGGAAGAATG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CTCGAGCACCACCACCACCACCACTGAGATCCGGCTGCTAACAAAGCCCGAATGGAAGCGTATGAGGTT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16300500-6624-E0AF-1577-5DD7F13EDCFF}"/>
              </a:ext>
            </a:extLst>
          </p:cNvPr>
          <p:cNvSpPr/>
          <p:nvPr/>
        </p:nvSpPr>
        <p:spPr>
          <a:xfrm>
            <a:off x="4994787" y="2456434"/>
            <a:ext cx="5909188" cy="1128437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500172-CE57-5405-1DCC-5EBCCDF9525B}"/>
              </a:ext>
            </a:extLst>
          </p:cNvPr>
          <p:cNvSpPr txBox="1"/>
          <p:nvPr/>
        </p:nvSpPr>
        <p:spPr>
          <a:xfrm>
            <a:off x="668594" y="5299588"/>
            <a:ext cx="1858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→ Native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623912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BF1F955-743D-8149-4767-AD8265BDFC5A}"/>
              </a:ext>
            </a:extLst>
          </p:cNvPr>
          <p:cNvSpPr txBox="1"/>
          <p:nvPr/>
        </p:nvSpPr>
        <p:spPr>
          <a:xfrm>
            <a:off x="422787" y="226142"/>
            <a:ext cx="4001729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EZ623 </a:t>
            </a:r>
            <a:r>
              <a:rPr lang="en-US" altLang="ko-KR" dirty="0" err="1"/>
              <a:t>NotI</a:t>
            </a:r>
            <a:endParaRPr lang="en-US" altLang="ko-KR" dirty="0"/>
          </a:p>
          <a:p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en-US" altLang="ko-KR" sz="1100" dirty="0"/>
              <a:t>T7P</a:t>
            </a:r>
          </a:p>
          <a:p>
            <a:endParaRPr lang="en-US" altLang="ko-KR" sz="11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TTTGTTTAACTTTAAGAAGGAGATATACAT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TGCGTTCCGATACGTCCGTGGAGCCAGAGGACGCCAACTTCATCGCGGAATTTTTCGGGCATCGTGTGTACCCCGAAGTCGTCAGCACTGAAGCTGCGAGGAATGACCAGGCGACGGGGACCTGCCCTTTCTTGACGGCTGCCAAGCTGGTTGAAACTTCATGCGTAAAGGCCGAGACCTCGCGCGGGGTTTGCGTGGTCAACACAGCTGTAGACAACGAGCGCTACGACTGGTTGGTGTGTCCCAACCGAGCGTTAGACCCCCTGTTCATGTCCGCAGCTTCGAGGAAGCTTTTTGGCTACGGACCCACAGAACCGCTTCAGTTCATCGCGGCGCCGACGTTAGCCGATCAGGCGGTGCGCGACGGAATCCGGGAATGGCTGGATCGTGGAGTCCACGTGGTCGCTTACTTCCAGGAGAAACTCGGTGGCGAGCTGAGCATCAGCAAGACCGATAGCTCGCCGGAGTTTTCATTCGACTGGACTCTTGCCGAAGTCGAGTCTATCTACCCCGTGCCGAAGATCAAGCGGTACGGGGTCCTTGAGATCCAGACTATGGACTTCCACGGCTCGTACAAGCATGCTGTCGGTGCTATCGACATTGCCTTAGTGGAGGGAATTGATTTCCACGGCTGGTTGCCCACACCAGCGGGTCGTGCCGCTCTCTCGAAGAAGATGGAGGGC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     </a:t>
            </a:r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…</a:t>
            </a:r>
          </a:p>
          <a:p>
            <a:r>
              <a:rPr lang="en-US" altLang="ko-KR" sz="11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ACATCTGGCCCAACCCAACGCTGATAGACAACGGGGATGGCACCTTCTCTCTGGGGGATACCCGGAATGATAGTGAAAACGCTTGGATATTCGTATTCGAACTAGATCCGGATACTGATGCCTCGCCGCGCCCATTGGCGCCCCACCTTGAGATTCGAGTGAACGTGGACACGTTGATTGATCTCGCGCTGAGAGAATCGCCCAGGGCTGCTCTTGGCCCGTCTGGGCCGGTGGCTACGTTCACCGACAAGGTCGAGGCGCGGATGTTAAGGTTCTGGCCGAAGACTCGCCGCCGTCGCTCGACGACACCAGGGGGGCAGCGGGGGCTGTTCGATGCATGA</a:t>
            </a:r>
            <a:r>
              <a:rPr lang="en-US" altLang="ko-KR" sz="1100" dirty="0">
                <a:latin typeface="Courier New" panose="02070309020205020404" pitchFamily="49" charset="0"/>
                <a:cs typeface="Courier New" panose="02070309020205020404" pitchFamily="49" charset="0"/>
              </a:rPr>
              <a:t>CTATGACAGGGTGCAATCCCACGCCCAGTGAGATATTGTCCGAAACTAAACGGTTGCAGCGTATTTGGTGTGTGGTGCTTGGAAGTAGGCGCGGACGTGGTCGGGGAGTTTCTGGACGCGGTGGAAGAAGGACTTGACCGCGTGGTTCATCTGGTCGGGGGTGGTGATGATCTGGTCGGCGAGGGTGCGTTTGAGGTCGGCGTTGACCAGTTCGTCTGGGT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675E80C-CBC9-2A32-E600-86211CDB5829}"/>
              </a:ext>
            </a:extLst>
          </p:cNvPr>
          <p:cNvSpPr/>
          <p:nvPr/>
        </p:nvSpPr>
        <p:spPr>
          <a:xfrm>
            <a:off x="4994787" y="2456434"/>
            <a:ext cx="5909188" cy="1128437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B374DA4-3D26-BBA5-A9E3-D25FB5A7C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4453" y="2476099"/>
            <a:ext cx="5879690" cy="11087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128BC8-5C22-FB41-5499-E84566631144}"/>
              </a:ext>
            </a:extLst>
          </p:cNvPr>
          <p:cNvSpPr txBox="1"/>
          <p:nvPr/>
        </p:nvSpPr>
        <p:spPr>
          <a:xfrm>
            <a:off x="565355" y="6262526"/>
            <a:ext cx="1858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→ Native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00526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505</Words>
  <Application>Microsoft Office PowerPoint</Application>
  <PresentationFormat>와이드스크린</PresentationFormat>
  <Paragraphs>472</Paragraphs>
  <Slides>17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3" baseType="lpstr">
      <vt:lpstr>나눔바른고딕</vt:lpstr>
      <vt:lpstr>맑은 고딕</vt:lpstr>
      <vt:lpstr>Arial</vt:lpstr>
      <vt:lpstr>Calibri</vt:lpstr>
      <vt:lpstr>Courier New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정연 윤</dc:creator>
  <cp:lastModifiedBy>정연 윤</cp:lastModifiedBy>
  <cp:revision>14</cp:revision>
  <dcterms:created xsi:type="dcterms:W3CDTF">2025-11-26T04:10:25Z</dcterms:created>
  <dcterms:modified xsi:type="dcterms:W3CDTF">2025-12-05T02:35:06Z</dcterms:modified>
</cp:coreProperties>
</file>